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Brick Sans" charset="1" panose="000000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  <p:embeddedFont>
      <p:font typeface="Abril Fatface" charset="1" panose="020005030000000200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8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8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8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8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8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14.png" Type="http://schemas.openxmlformats.org/officeDocument/2006/relationships/image"/><Relationship Id="rId4" Target="../media/image13.png" Type="http://schemas.openxmlformats.org/officeDocument/2006/relationships/image"/><Relationship Id="rId5" Target="../media/image31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8.png" Type="http://schemas.openxmlformats.org/officeDocument/2006/relationships/image"/><Relationship Id="rId4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5668" y="-975977"/>
            <a:ext cx="6428836" cy="6428836"/>
          </a:xfrm>
          <a:custGeom>
            <a:avLst/>
            <a:gdLst/>
            <a:ahLst/>
            <a:cxnLst/>
            <a:rect r="r" b="b" t="t" l="l"/>
            <a:pathLst>
              <a:path h="6428836" w="6428836">
                <a:moveTo>
                  <a:pt x="0" y="0"/>
                </a:moveTo>
                <a:lnTo>
                  <a:pt x="6428836" y="0"/>
                </a:lnTo>
                <a:lnTo>
                  <a:pt x="6428836" y="6428836"/>
                </a:lnTo>
                <a:lnTo>
                  <a:pt x="0" y="6428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75608" y="-57036"/>
            <a:ext cx="6964096" cy="10344036"/>
          </a:xfrm>
          <a:custGeom>
            <a:avLst/>
            <a:gdLst/>
            <a:ahLst/>
            <a:cxnLst/>
            <a:rect r="r" b="b" t="t" l="l"/>
            <a:pathLst>
              <a:path h="10344036" w="6964096">
                <a:moveTo>
                  <a:pt x="0" y="0"/>
                </a:moveTo>
                <a:lnTo>
                  <a:pt x="6964096" y="0"/>
                </a:lnTo>
                <a:lnTo>
                  <a:pt x="6964096" y="10344036"/>
                </a:lnTo>
                <a:lnTo>
                  <a:pt x="0" y="10344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80" t="0" r="-3335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039192" cy="2505717"/>
          </a:xfrm>
          <a:custGeom>
            <a:avLst/>
            <a:gdLst/>
            <a:ahLst/>
            <a:cxnLst/>
            <a:rect r="r" b="b" t="t" l="l"/>
            <a:pathLst>
              <a:path h="2505717" w="3039192">
                <a:moveTo>
                  <a:pt x="0" y="0"/>
                </a:moveTo>
                <a:lnTo>
                  <a:pt x="3039192" y="0"/>
                </a:lnTo>
                <a:lnTo>
                  <a:pt x="3039192" y="2505717"/>
                </a:lnTo>
                <a:lnTo>
                  <a:pt x="0" y="2505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2515" y="-57036"/>
            <a:ext cx="3058210" cy="3058210"/>
          </a:xfrm>
          <a:custGeom>
            <a:avLst/>
            <a:gdLst/>
            <a:ahLst/>
            <a:cxnLst/>
            <a:rect r="r" b="b" t="t" l="l"/>
            <a:pathLst>
              <a:path h="3058210" w="3058210">
                <a:moveTo>
                  <a:pt x="0" y="0"/>
                </a:moveTo>
                <a:lnTo>
                  <a:pt x="3058210" y="0"/>
                </a:lnTo>
                <a:lnTo>
                  <a:pt x="3058210" y="3058211"/>
                </a:lnTo>
                <a:lnTo>
                  <a:pt x="0" y="3058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692" y="3165298"/>
            <a:ext cx="1908016" cy="3180026"/>
          </a:xfrm>
          <a:custGeom>
            <a:avLst/>
            <a:gdLst/>
            <a:ahLst/>
            <a:cxnLst/>
            <a:rect r="r" b="b" t="t" l="l"/>
            <a:pathLst>
              <a:path h="3180026" w="1908016">
                <a:moveTo>
                  <a:pt x="0" y="0"/>
                </a:moveTo>
                <a:lnTo>
                  <a:pt x="1908016" y="0"/>
                </a:lnTo>
                <a:lnTo>
                  <a:pt x="1908016" y="3180026"/>
                </a:lnTo>
                <a:lnTo>
                  <a:pt x="0" y="3180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33750" y="140710"/>
            <a:ext cx="3180652" cy="2224297"/>
          </a:xfrm>
          <a:custGeom>
            <a:avLst/>
            <a:gdLst/>
            <a:ahLst/>
            <a:cxnLst/>
            <a:rect r="r" b="b" t="t" l="l"/>
            <a:pathLst>
              <a:path h="2224297" w="3180652">
                <a:moveTo>
                  <a:pt x="0" y="0"/>
                </a:moveTo>
                <a:lnTo>
                  <a:pt x="3180653" y="0"/>
                </a:lnTo>
                <a:lnTo>
                  <a:pt x="3180653" y="2224297"/>
                </a:lnTo>
                <a:lnTo>
                  <a:pt x="0" y="2224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91" r="0" b="-249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14403" y="-152391"/>
            <a:ext cx="8229600" cy="10547414"/>
          </a:xfrm>
          <a:custGeom>
            <a:avLst/>
            <a:gdLst/>
            <a:ahLst/>
            <a:cxnLst/>
            <a:rect r="r" b="b" t="t" l="l"/>
            <a:pathLst>
              <a:path h="10547414" w="8229600">
                <a:moveTo>
                  <a:pt x="0" y="0"/>
                </a:moveTo>
                <a:lnTo>
                  <a:pt x="8229600" y="0"/>
                </a:lnTo>
                <a:lnTo>
                  <a:pt x="8229600" y="10547415"/>
                </a:lnTo>
                <a:lnTo>
                  <a:pt x="0" y="105474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082" t="0" r="-1408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49835" y="-152391"/>
            <a:ext cx="2810499" cy="2810499"/>
          </a:xfrm>
          <a:custGeom>
            <a:avLst/>
            <a:gdLst/>
            <a:ahLst/>
            <a:cxnLst/>
            <a:rect r="r" b="b" t="t" l="l"/>
            <a:pathLst>
              <a:path h="2810499" w="2810499">
                <a:moveTo>
                  <a:pt x="0" y="0"/>
                </a:moveTo>
                <a:lnTo>
                  <a:pt x="2810499" y="0"/>
                </a:lnTo>
                <a:lnTo>
                  <a:pt x="2810499" y="2810499"/>
                </a:lnTo>
                <a:lnTo>
                  <a:pt x="0" y="28104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54641" y="7556817"/>
            <a:ext cx="3399558" cy="2140659"/>
          </a:xfrm>
          <a:custGeom>
            <a:avLst/>
            <a:gdLst/>
            <a:ahLst/>
            <a:cxnLst/>
            <a:rect r="r" b="b" t="t" l="l"/>
            <a:pathLst>
              <a:path h="2140659" w="3399558">
                <a:moveTo>
                  <a:pt x="0" y="0"/>
                </a:moveTo>
                <a:lnTo>
                  <a:pt x="3399558" y="0"/>
                </a:lnTo>
                <a:lnTo>
                  <a:pt x="3399558" y="2140659"/>
                </a:lnTo>
                <a:lnTo>
                  <a:pt x="0" y="21406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60334" y="145480"/>
            <a:ext cx="3541290" cy="4245670"/>
          </a:xfrm>
          <a:custGeom>
            <a:avLst/>
            <a:gdLst/>
            <a:ahLst/>
            <a:cxnLst/>
            <a:rect r="r" b="b" t="t" l="l"/>
            <a:pathLst>
              <a:path h="4245670" w="3541290">
                <a:moveTo>
                  <a:pt x="0" y="0"/>
                </a:moveTo>
                <a:lnTo>
                  <a:pt x="3541290" y="0"/>
                </a:lnTo>
                <a:lnTo>
                  <a:pt x="3541290" y="4245671"/>
                </a:lnTo>
                <a:lnTo>
                  <a:pt x="0" y="4245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82714" y="7390447"/>
            <a:ext cx="2305774" cy="2622429"/>
          </a:xfrm>
          <a:custGeom>
            <a:avLst/>
            <a:gdLst/>
            <a:ahLst/>
            <a:cxnLst/>
            <a:rect r="r" b="b" t="t" l="l"/>
            <a:pathLst>
              <a:path h="2622429" w="2305774">
                <a:moveTo>
                  <a:pt x="0" y="0"/>
                </a:moveTo>
                <a:lnTo>
                  <a:pt x="2305774" y="0"/>
                </a:lnTo>
                <a:lnTo>
                  <a:pt x="2305774" y="2622430"/>
                </a:lnTo>
                <a:lnTo>
                  <a:pt x="0" y="26224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423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99717" y="7729101"/>
            <a:ext cx="3393459" cy="1945123"/>
          </a:xfrm>
          <a:custGeom>
            <a:avLst/>
            <a:gdLst/>
            <a:ahLst/>
            <a:cxnLst/>
            <a:rect r="r" b="b" t="t" l="l"/>
            <a:pathLst>
              <a:path h="1945123" w="3393459">
                <a:moveTo>
                  <a:pt x="0" y="0"/>
                </a:moveTo>
                <a:lnTo>
                  <a:pt x="3393460" y="0"/>
                </a:lnTo>
                <a:lnTo>
                  <a:pt x="3393460" y="1945122"/>
                </a:lnTo>
                <a:lnTo>
                  <a:pt x="0" y="19451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152" t="-3621" r="-2152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94178" y="5841047"/>
            <a:ext cx="3693822" cy="4553976"/>
          </a:xfrm>
          <a:custGeom>
            <a:avLst/>
            <a:gdLst/>
            <a:ahLst/>
            <a:cxnLst/>
            <a:rect r="r" b="b" t="t" l="l"/>
            <a:pathLst>
              <a:path h="4553976" w="3693822">
                <a:moveTo>
                  <a:pt x="0" y="0"/>
                </a:moveTo>
                <a:lnTo>
                  <a:pt x="3693822" y="0"/>
                </a:lnTo>
                <a:lnTo>
                  <a:pt x="3693822" y="4553977"/>
                </a:lnTo>
                <a:lnTo>
                  <a:pt x="0" y="45539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0820" t="0" r="-4082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00480" y="702670"/>
            <a:ext cx="3622192" cy="3606094"/>
          </a:xfrm>
          <a:custGeom>
            <a:avLst/>
            <a:gdLst/>
            <a:ahLst/>
            <a:cxnLst/>
            <a:rect r="r" b="b" t="t" l="l"/>
            <a:pathLst>
              <a:path h="3606094" w="3622192">
                <a:moveTo>
                  <a:pt x="0" y="0"/>
                </a:moveTo>
                <a:lnTo>
                  <a:pt x="3622192" y="0"/>
                </a:lnTo>
                <a:lnTo>
                  <a:pt x="3622192" y="3606094"/>
                </a:lnTo>
                <a:lnTo>
                  <a:pt x="0" y="36060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58797" y="3810114"/>
            <a:ext cx="12770405" cy="164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Brick Sans"/>
                <a:ea typeface="Brick Sans"/>
                <a:cs typeface="Brick Sans"/>
                <a:sym typeface="Brick Sans"/>
              </a:rPr>
              <a:t>IPL Data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29695" y="5745797"/>
            <a:ext cx="982860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Comprehensive Insights into IPL Performance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75849" y="8560472"/>
            <a:ext cx="395265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Meghana.R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batch:MIP-DA-12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1996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51404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35931" y="-3888357"/>
            <a:ext cx="15780936" cy="8229600"/>
          </a:xfrm>
          <a:custGeom>
            <a:avLst/>
            <a:gdLst/>
            <a:ahLst/>
            <a:cxnLst/>
            <a:rect r="r" b="b" t="t" l="l"/>
            <a:pathLst>
              <a:path h="8229600" w="15780936">
                <a:moveTo>
                  <a:pt x="0" y="0"/>
                </a:moveTo>
                <a:lnTo>
                  <a:pt x="15780936" y="0"/>
                </a:lnTo>
                <a:lnTo>
                  <a:pt x="15780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6140" y="3897718"/>
            <a:ext cx="9114119" cy="4059564"/>
          </a:xfrm>
          <a:custGeom>
            <a:avLst/>
            <a:gdLst/>
            <a:ahLst/>
            <a:cxnLst/>
            <a:rect r="r" b="b" t="t" l="l"/>
            <a:pathLst>
              <a:path h="4059564" w="9114119">
                <a:moveTo>
                  <a:pt x="0" y="0"/>
                </a:moveTo>
                <a:lnTo>
                  <a:pt x="9114119" y="0"/>
                </a:lnTo>
                <a:lnTo>
                  <a:pt x="9114119" y="4059564"/>
                </a:lnTo>
                <a:lnTo>
                  <a:pt x="0" y="4059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83866" y="339665"/>
            <a:ext cx="116803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IPL Bowling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1996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51404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35931" y="-3888357"/>
            <a:ext cx="15780936" cy="8229600"/>
          </a:xfrm>
          <a:custGeom>
            <a:avLst/>
            <a:gdLst/>
            <a:ahLst/>
            <a:cxnLst/>
            <a:rect r="r" b="b" t="t" l="l"/>
            <a:pathLst>
              <a:path h="8229600" w="15780936">
                <a:moveTo>
                  <a:pt x="0" y="0"/>
                </a:moveTo>
                <a:lnTo>
                  <a:pt x="15780936" y="0"/>
                </a:lnTo>
                <a:lnTo>
                  <a:pt x="15780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02517" y="4217041"/>
            <a:ext cx="7682967" cy="5041259"/>
          </a:xfrm>
          <a:custGeom>
            <a:avLst/>
            <a:gdLst/>
            <a:ahLst/>
            <a:cxnLst/>
            <a:rect r="r" b="b" t="t" l="l"/>
            <a:pathLst>
              <a:path h="5041259" w="7682967">
                <a:moveTo>
                  <a:pt x="0" y="0"/>
                </a:moveTo>
                <a:lnTo>
                  <a:pt x="7682966" y="0"/>
                </a:lnTo>
                <a:lnTo>
                  <a:pt x="7682966" y="5041259"/>
                </a:lnTo>
                <a:lnTo>
                  <a:pt x="0" y="5041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5347" y="474273"/>
            <a:ext cx="15057307" cy="29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60"/>
              </a:lnSpc>
            </a:pPr>
            <a:r>
              <a:rPr lang="en-US" sz="847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Batting Style of Orange cap</a:t>
            </a:r>
          </a:p>
          <a:p>
            <a:pPr algn="ctr">
              <a:lnSpc>
                <a:spcPts val="11860"/>
              </a:lnSpc>
              <a:spcBef>
                <a:spcPct val="0"/>
              </a:spcBef>
            </a:pPr>
            <a:r>
              <a:rPr lang="en-US" sz="847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1996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51404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35931" y="-3888357"/>
            <a:ext cx="15780936" cy="8229600"/>
          </a:xfrm>
          <a:custGeom>
            <a:avLst/>
            <a:gdLst/>
            <a:ahLst/>
            <a:cxnLst/>
            <a:rect r="r" b="b" t="t" l="l"/>
            <a:pathLst>
              <a:path h="8229600" w="15780936">
                <a:moveTo>
                  <a:pt x="0" y="0"/>
                </a:moveTo>
                <a:lnTo>
                  <a:pt x="15780936" y="0"/>
                </a:lnTo>
                <a:lnTo>
                  <a:pt x="15780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78709" y="4548558"/>
            <a:ext cx="6004120" cy="5158035"/>
          </a:xfrm>
          <a:custGeom>
            <a:avLst/>
            <a:gdLst/>
            <a:ahLst/>
            <a:cxnLst/>
            <a:rect r="r" b="b" t="t" l="l"/>
            <a:pathLst>
              <a:path h="5158035" w="6004120">
                <a:moveTo>
                  <a:pt x="0" y="0"/>
                </a:moveTo>
                <a:lnTo>
                  <a:pt x="6004119" y="0"/>
                </a:lnTo>
                <a:lnTo>
                  <a:pt x="6004119" y="5158035"/>
                </a:lnTo>
                <a:lnTo>
                  <a:pt x="0" y="5158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0" r="0" b="-1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1566" y="555325"/>
            <a:ext cx="14979838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Bowling Style of purple cap 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1996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51404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35931" y="-3888357"/>
            <a:ext cx="15780936" cy="8229600"/>
          </a:xfrm>
          <a:custGeom>
            <a:avLst/>
            <a:gdLst/>
            <a:ahLst/>
            <a:cxnLst/>
            <a:rect r="r" b="b" t="t" l="l"/>
            <a:pathLst>
              <a:path h="8229600" w="15780936">
                <a:moveTo>
                  <a:pt x="0" y="0"/>
                </a:moveTo>
                <a:lnTo>
                  <a:pt x="15780936" y="0"/>
                </a:lnTo>
                <a:lnTo>
                  <a:pt x="15780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08313" y="3167800"/>
            <a:ext cx="8549939" cy="5245361"/>
          </a:xfrm>
          <a:custGeom>
            <a:avLst/>
            <a:gdLst/>
            <a:ahLst/>
            <a:cxnLst/>
            <a:rect r="r" b="b" t="t" l="l"/>
            <a:pathLst>
              <a:path h="5245361" w="8549939">
                <a:moveTo>
                  <a:pt x="0" y="0"/>
                </a:moveTo>
                <a:lnTo>
                  <a:pt x="8549940" y="0"/>
                </a:lnTo>
                <a:lnTo>
                  <a:pt x="8549940" y="5245362"/>
                </a:lnTo>
                <a:lnTo>
                  <a:pt x="0" y="5245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70049" y="339665"/>
            <a:ext cx="1370802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highest winner Analysis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1996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51404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35931" y="-3888357"/>
            <a:ext cx="15780936" cy="8229600"/>
          </a:xfrm>
          <a:custGeom>
            <a:avLst/>
            <a:gdLst/>
            <a:ahLst/>
            <a:cxnLst/>
            <a:rect r="r" b="b" t="t" l="l"/>
            <a:pathLst>
              <a:path h="8229600" w="15780936">
                <a:moveTo>
                  <a:pt x="0" y="0"/>
                </a:moveTo>
                <a:lnTo>
                  <a:pt x="15780936" y="0"/>
                </a:lnTo>
                <a:lnTo>
                  <a:pt x="15780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05192" y="3952778"/>
            <a:ext cx="7663417" cy="5643594"/>
          </a:xfrm>
          <a:custGeom>
            <a:avLst/>
            <a:gdLst/>
            <a:ahLst/>
            <a:cxnLst/>
            <a:rect r="r" b="b" t="t" l="l"/>
            <a:pathLst>
              <a:path h="5643594" w="7663417">
                <a:moveTo>
                  <a:pt x="0" y="0"/>
                </a:moveTo>
                <a:lnTo>
                  <a:pt x="7663416" y="0"/>
                </a:lnTo>
                <a:lnTo>
                  <a:pt x="7663416" y="5643594"/>
                </a:lnTo>
                <a:lnTo>
                  <a:pt x="0" y="5643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98" r="0" b="-189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0794" y="339665"/>
            <a:ext cx="15452212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players on Role Analysis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997" y="1360302"/>
            <a:ext cx="15485341" cy="8537738"/>
          </a:xfrm>
          <a:custGeom>
            <a:avLst/>
            <a:gdLst/>
            <a:ahLst/>
            <a:cxnLst/>
            <a:rect r="r" b="b" t="t" l="l"/>
            <a:pathLst>
              <a:path h="8537738" w="15485341">
                <a:moveTo>
                  <a:pt x="0" y="0"/>
                </a:moveTo>
                <a:lnTo>
                  <a:pt x="15485341" y="0"/>
                </a:lnTo>
                <a:lnTo>
                  <a:pt x="15485341" y="8537738"/>
                </a:lnTo>
                <a:lnTo>
                  <a:pt x="0" y="853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2" r="0" b="-45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17336" y="258722"/>
            <a:ext cx="1862152" cy="1377992"/>
          </a:xfrm>
          <a:custGeom>
            <a:avLst/>
            <a:gdLst/>
            <a:ahLst/>
            <a:cxnLst/>
            <a:rect r="r" b="b" t="t" l="l"/>
            <a:pathLst>
              <a:path h="1377992" w="1862152">
                <a:moveTo>
                  <a:pt x="0" y="0"/>
                </a:moveTo>
                <a:lnTo>
                  <a:pt x="1862152" y="0"/>
                </a:lnTo>
                <a:lnTo>
                  <a:pt x="1862152" y="1377992"/>
                </a:lnTo>
                <a:lnTo>
                  <a:pt x="0" y="1377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58923" y="277811"/>
            <a:ext cx="9813488" cy="13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DASHBOARD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997" y="1360302"/>
            <a:ext cx="15485341" cy="8537738"/>
          </a:xfrm>
          <a:custGeom>
            <a:avLst/>
            <a:gdLst/>
            <a:ahLst/>
            <a:cxnLst/>
            <a:rect r="r" b="b" t="t" l="l"/>
            <a:pathLst>
              <a:path h="8537738" w="15485341">
                <a:moveTo>
                  <a:pt x="0" y="0"/>
                </a:moveTo>
                <a:lnTo>
                  <a:pt x="15485341" y="0"/>
                </a:lnTo>
                <a:lnTo>
                  <a:pt x="15485341" y="8537738"/>
                </a:lnTo>
                <a:lnTo>
                  <a:pt x="0" y="853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2" r="0" b="-45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03564">
            <a:off x="4057282" y="5083931"/>
            <a:ext cx="1485003" cy="419513"/>
          </a:xfrm>
          <a:custGeom>
            <a:avLst/>
            <a:gdLst/>
            <a:ahLst/>
            <a:cxnLst/>
            <a:rect r="r" b="b" t="t" l="l"/>
            <a:pathLst>
              <a:path h="419513" w="1485003">
                <a:moveTo>
                  <a:pt x="0" y="0"/>
                </a:moveTo>
                <a:lnTo>
                  <a:pt x="1485003" y="0"/>
                </a:lnTo>
                <a:lnTo>
                  <a:pt x="1485003" y="419514"/>
                </a:lnTo>
                <a:lnTo>
                  <a:pt x="0" y="419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58923" y="277811"/>
            <a:ext cx="9813488" cy="13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DASHBOARD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997" y="1360302"/>
            <a:ext cx="15485341" cy="8537738"/>
          </a:xfrm>
          <a:custGeom>
            <a:avLst/>
            <a:gdLst/>
            <a:ahLst/>
            <a:cxnLst/>
            <a:rect r="r" b="b" t="t" l="l"/>
            <a:pathLst>
              <a:path h="8537738" w="15485341">
                <a:moveTo>
                  <a:pt x="0" y="0"/>
                </a:moveTo>
                <a:lnTo>
                  <a:pt x="15485341" y="0"/>
                </a:lnTo>
                <a:lnTo>
                  <a:pt x="15485341" y="8537738"/>
                </a:lnTo>
                <a:lnTo>
                  <a:pt x="0" y="853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2" r="0" b="-45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4584" y="3311504"/>
            <a:ext cx="1239808" cy="917458"/>
          </a:xfrm>
          <a:custGeom>
            <a:avLst/>
            <a:gdLst/>
            <a:ahLst/>
            <a:cxnLst/>
            <a:rect r="r" b="b" t="t" l="l"/>
            <a:pathLst>
              <a:path h="917458" w="1239808">
                <a:moveTo>
                  <a:pt x="0" y="0"/>
                </a:moveTo>
                <a:lnTo>
                  <a:pt x="1239808" y="0"/>
                </a:lnTo>
                <a:lnTo>
                  <a:pt x="1239808" y="917458"/>
                </a:lnTo>
                <a:lnTo>
                  <a:pt x="0" y="917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58923" y="277811"/>
            <a:ext cx="9813488" cy="13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DASHBOARD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841" y="0"/>
            <a:ext cx="18755682" cy="10425033"/>
          </a:xfrm>
          <a:custGeom>
            <a:avLst/>
            <a:gdLst/>
            <a:ahLst/>
            <a:cxnLst/>
            <a:rect r="r" b="b" t="t" l="l"/>
            <a:pathLst>
              <a:path h="10425033" w="18755682">
                <a:moveTo>
                  <a:pt x="0" y="0"/>
                </a:moveTo>
                <a:lnTo>
                  <a:pt x="18755682" y="0"/>
                </a:lnTo>
                <a:lnTo>
                  <a:pt x="18755682" y="10425033"/>
                </a:lnTo>
                <a:lnTo>
                  <a:pt x="0" y="10425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9811" y="2924727"/>
            <a:ext cx="2811837" cy="2799340"/>
          </a:xfrm>
          <a:custGeom>
            <a:avLst/>
            <a:gdLst/>
            <a:ahLst/>
            <a:cxnLst/>
            <a:rect r="r" b="b" t="t" l="l"/>
            <a:pathLst>
              <a:path h="2799340" w="2811837">
                <a:moveTo>
                  <a:pt x="0" y="0"/>
                </a:moveTo>
                <a:lnTo>
                  <a:pt x="2811837" y="0"/>
                </a:lnTo>
                <a:lnTo>
                  <a:pt x="2811837" y="2799340"/>
                </a:lnTo>
                <a:lnTo>
                  <a:pt x="0" y="2799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37543" y="6617398"/>
            <a:ext cx="3890928" cy="2640902"/>
          </a:xfrm>
          <a:custGeom>
            <a:avLst/>
            <a:gdLst/>
            <a:ahLst/>
            <a:cxnLst/>
            <a:rect r="r" b="b" t="t" l="l"/>
            <a:pathLst>
              <a:path h="2640902" w="3890928">
                <a:moveTo>
                  <a:pt x="0" y="0"/>
                </a:moveTo>
                <a:lnTo>
                  <a:pt x="3890928" y="0"/>
                </a:lnTo>
                <a:lnTo>
                  <a:pt x="3890928" y="2640902"/>
                </a:lnTo>
                <a:lnTo>
                  <a:pt x="0" y="2640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507" y="6617398"/>
            <a:ext cx="3978533" cy="2700361"/>
          </a:xfrm>
          <a:custGeom>
            <a:avLst/>
            <a:gdLst/>
            <a:ahLst/>
            <a:cxnLst/>
            <a:rect r="r" b="b" t="t" l="l"/>
            <a:pathLst>
              <a:path h="2700361" w="3978533">
                <a:moveTo>
                  <a:pt x="0" y="0"/>
                </a:moveTo>
                <a:lnTo>
                  <a:pt x="3978532" y="0"/>
                </a:lnTo>
                <a:lnTo>
                  <a:pt x="3978532" y="2700362"/>
                </a:lnTo>
                <a:lnTo>
                  <a:pt x="0" y="2700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25818" y="5143500"/>
            <a:ext cx="5811724" cy="4194028"/>
          </a:xfrm>
          <a:custGeom>
            <a:avLst/>
            <a:gdLst/>
            <a:ahLst/>
            <a:cxnLst/>
            <a:rect r="r" b="b" t="t" l="l"/>
            <a:pathLst>
              <a:path h="4194028" w="5811724">
                <a:moveTo>
                  <a:pt x="0" y="0"/>
                </a:moveTo>
                <a:lnTo>
                  <a:pt x="5811725" y="0"/>
                </a:lnTo>
                <a:lnTo>
                  <a:pt x="5811725" y="4194028"/>
                </a:lnTo>
                <a:lnTo>
                  <a:pt x="0" y="4194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77558" y="714375"/>
            <a:ext cx="11205449" cy="279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19"/>
              </a:lnSpc>
              <a:spcBef>
                <a:spcPct val="0"/>
              </a:spcBef>
            </a:pPr>
            <a:r>
              <a:rPr lang="en-US" sz="162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 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62" t="-2746" r="-22062" b="-253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50" t="0" r="-125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82483" y="748342"/>
            <a:ext cx="15076817" cy="8229600"/>
          </a:xfrm>
          <a:custGeom>
            <a:avLst/>
            <a:gdLst/>
            <a:ahLst/>
            <a:cxnLst/>
            <a:rect r="r" b="b" t="t" l="l"/>
            <a:pathLst>
              <a:path h="8229600" w="15076817">
                <a:moveTo>
                  <a:pt x="0" y="0"/>
                </a:moveTo>
                <a:lnTo>
                  <a:pt x="15076817" y="0"/>
                </a:lnTo>
                <a:lnTo>
                  <a:pt x="150768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601" r="0" b="-4160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1125" y="857250"/>
            <a:ext cx="980574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66C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7295" y="3036658"/>
            <a:ext cx="13985213" cy="408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2"/>
              </a:lnSpc>
            </a:pPr>
            <a:r>
              <a:rPr lang="en-US" sz="578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 </a:t>
            </a:r>
          </a:p>
          <a:p>
            <a:pPr algn="ctr" marL="1249456" indent="-624728" lvl="1">
              <a:lnSpc>
                <a:spcPts val="8102"/>
              </a:lnSpc>
              <a:buFont typeface="Arial"/>
              <a:buChar char="•"/>
            </a:pPr>
            <a:r>
              <a:rPr lang="en-US" sz="5787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IPL data to gain insights into team and player performance, match outcomes, and key metrics.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598113" cy="3006016"/>
          </a:xfrm>
          <a:custGeom>
            <a:avLst/>
            <a:gdLst/>
            <a:ahLst/>
            <a:cxnLst/>
            <a:rect r="r" b="b" t="t" l="l"/>
            <a:pathLst>
              <a:path h="3006016" w="4598113">
                <a:moveTo>
                  <a:pt x="0" y="0"/>
                </a:moveTo>
                <a:lnTo>
                  <a:pt x="4598113" y="0"/>
                </a:lnTo>
                <a:lnTo>
                  <a:pt x="4598113" y="3006016"/>
                </a:lnTo>
                <a:lnTo>
                  <a:pt x="0" y="3006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6204" y="3721215"/>
            <a:ext cx="18872936" cy="4178425"/>
          </a:xfrm>
          <a:custGeom>
            <a:avLst/>
            <a:gdLst/>
            <a:ahLst/>
            <a:cxnLst/>
            <a:rect r="r" b="b" t="t" l="l"/>
            <a:pathLst>
              <a:path h="4178425" w="18872936">
                <a:moveTo>
                  <a:pt x="0" y="0"/>
                </a:moveTo>
                <a:lnTo>
                  <a:pt x="18872936" y="0"/>
                </a:lnTo>
                <a:lnTo>
                  <a:pt x="18872936" y="4178425"/>
                </a:lnTo>
                <a:lnTo>
                  <a:pt x="0" y="4178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2081" r="0" b="-1601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27150" y="8287014"/>
            <a:ext cx="999383" cy="971286"/>
          </a:xfrm>
          <a:custGeom>
            <a:avLst/>
            <a:gdLst/>
            <a:ahLst/>
            <a:cxnLst/>
            <a:rect r="r" b="b" t="t" l="l"/>
            <a:pathLst>
              <a:path h="971286" w="999383">
                <a:moveTo>
                  <a:pt x="0" y="0"/>
                </a:moveTo>
                <a:lnTo>
                  <a:pt x="999383" y="0"/>
                </a:lnTo>
                <a:lnTo>
                  <a:pt x="999383" y="971286"/>
                </a:lnTo>
                <a:lnTo>
                  <a:pt x="0" y="971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77128">
            <a:off x="13432225" y="4793000"/>
            <a:ext cx="5312077" cy="5312077"/>
          </a:xfrm>
          <a:custGeom>
            <a:avLst/>
            <a:gdLst/>
            <a:ahLst/>
            <a:cxnLst/>
            <a:rect r="r" b="b" t="t" l="l"/>
            <a:pathLst>
              <a:path h="5312077" w="5312077">
                <a:moveTo>
                  <a:pt x="0" y="0"/>
                </a:moveTo>
                <a:lnTo>
                  <a:pt x="5312078" y="0"/>
                </a:lnTo>
                <a:lnTo>
                  <a:pt x="5312078" y="5312077"/>
                </a:lnTo>
                <a:lnTo>
                  <a:pt x="0" y="5312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9481" y="3635490"/>
            <a:ext cx="14658783" cy="387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 Bowling: Bowling statistics by match.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 Batting Summary: Batting performance details.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 Player: Player profiles including batting and bowling styles.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 Match Summary: Summary of match outcomes.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6198" y="857250"/>
            <a:ext cx="756535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66C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Sources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65262"/>
            <a:ext cx="20948796" cy="11011619"/>
          </a:xfrm>
          <a:custGeom>
            <a:avLst/>
            <a:gdLst/>
            <a:ahLst/>
            <a:cxnLst/>
            <a:rect r="r" b="b" t="t" l="l"/>
            <a:pathLst>
              <a:path h="11011619" w="20948796">
                <a:moveTo>
                  <a:pt x="0" y="0"/>
                </a:moveTo>
                <a:lnTo>
                  <a:pt x="20948796" y="0"/>
                </a:lnTo>
                <a:lnTo>
                  <a:pt x="20948796" y="11011619"/>
                </a:lnTo>
                <a:lnTo>
                  <a:pt x="0" y="1101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92" t="-15777" r="0" b="-15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9239" y="2690069"/>
            <a:ext cx="16100061" cy="6244055"/>
          </a:xfrm>
          <a:custGeom>
            <a:avLst/>
            <a:gdLst/>
            <a:ahLst/>
            <a:cxnLst/>
            <a:rect r="r" b="b" t="t" l="l"/>
            <a:pathLst>
              <a:path h="6244055" w="16100061">
                <a:moveTo>
                  <a:pt x="0" y="0"/>
                </a:moveTo>
                <a:lnTo>
                  <a:pt x="16100061" y="0"/>
                </a:lnTo>
                <a:lnTo>
                  <a:pt x="16100061" y="6244056"/>
                </a:lnTo>
                <a:lnTo>
                  <a:pt x="0" y="624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36" t="0" r="-443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19633" y="461627"/>
            <a:ext cx="895862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Modelling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1996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0133" y="6903395"/>
            <a:ext cx="2811837" cy="2799340"/>
          </a:xfrm>
          <a:custGeom>
            <a:avLst/>
            <a:gdLst/>
            <a:ahLst/>
            <a:cxnLst/>
            <a:rect r="r" b="b" t="t" l="l"/>
            <a:pathLst>
              <a:path h="2799340" w="2811837">
                <a:moveTo>
                  <a:pt x="0" y="0"/>
                </a:moveTo>
                <a:lnTo>
                  <a:pt x="2811837" y="0"/>
                </a:lnTo>
                <a:lnTo>
                  <a:pt x="2811837" y="2799341"/>
                </a:lnTo>
                <a:lnTo>
                  <a:pt x="0" y="2799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40573" y="2143436"/>
            <a:ext cx="3567801" cy="1684002"/>
          </a:xfrm>
          <a:custGeom>
            <a:avLst/>
            <a:gdLst/>
            <a:ahLst/>
            <a:cxnLst/>
            <a:rect r="r" b="b" t="t" l="l"/>
            <a:pathLst>
              <a:path h="1684002" w="3567801">
                <a:moveTo>
                  <a:pt x="0" y="0"/>
                </a:moveTo>
                <a:lnTo>
                  <a:pt x="3567801" y="0"/>
                </a:lnTo>
                <a:lnTo>
                  <a:pt x="3567801" y="1684002"/>
                </a:lnTo>
                <a:lnTo>
                  <a:pt x="0" y="1684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07411" y="4236173"/>
            <a:ext cx="6446846" cy="2759903"/>
          </a:xfrm>
          <a:custGeom>
            <a:avLst/>
            <a:gdLst/>
            <a:ahLst/>
            <a:cxnLst/>
            <a:rect r="r" b="b" t="t" l="l"/>
            <a:pathLst>
              <a:path h="2759903" w="6446846">
                <a:moveTo>
                  <a:pt x="0" y="0"/>
                </a:moveTo>
                <a:lnTo>
                  <a:pt x="6446847" y="0"/>
                </a:lnTo>
                <a:lnTo>
                  <a:pt x="6446847" y="2759903"/>
                </a:lnTo>
                <a:lnTo>
                  <a:pt x="0" y="2759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50" b="-93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20536" y="5790481"/>
            <a:ext cx="5811724" cy="4194028"/>
          </a:xfrm>
          <a:custGeom>
            <a:avLst/>
            <a:gdLst/>
            <a:ahLst/>
            <a:cxnLst/>
            <a:rect r="r" b="b" t="t" l="l"/>
            <a:pathLst>
              <a:path h="4194028" w="5811724">
                <a:moveTo>
                  <a:pt x="0" y="0"/>
                </a:moveTo>
                <a:lnTo>
                  <a:pt x="5811724" y="0"/>
                </a:lnTo>
                <a:lnTo>
                  <a:pt x="5811724" y="4194028"/>
                </a:lnTo>
                <a:lnTo>
                  <a:pt x="0" y="4194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51404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835931" y="-3888357"/>
            <a:ext cx="15780936" cy="8229600"/>
          </a:xfrm>
          <a:custGeom>
            <a:avLst/>
            <a:gdLst/>
            <a:ahLst/>
            <a:cxnLst/>
            <a:rect r="r" b="b" t="t" l="l"/>
            <a:pathLst>
              <a:path h="8229600" w="15780936">
                <a:moveTo>
                  <a:pt x="0" y="0"/>
                </a:moveTo>
                <a:lnTo>
                  <a:pt x="15780936" y="0"/>
                </a:lnTo>
                <a:lnTo>
                  <a:pt x="15780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49802" y="339665"/>
            <a:ext cx="119485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 Winner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1996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3705" y="2597428"/>
            <a:ext cx="3567801" cy="1684002"/>
          </a:xfrm>
          <a:custGeom>
            <a:avLst/>
            <a:gdLst/>
            <a:ahLst/>
            <a:cxnLst/>
            <a:rect r="r" b="b" t="t" l="l"/>
            <a:pathLst>
              <a:path h="1684002" w="3567801">
                <a:moveTo>
                  <a:pt x="0" y="0"/>
                </a:moveTo>
                <a:lnTo>
                  <a:pt x="3567801" y="0"/>
                </a:lnTo>
                <a:lnTo>
                  <a:pt x="3567801" y="1684002"/>
                </a:lnTo>
                <a:lnTo>
                  <a:pt x="0" y="1684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404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835931" y="-3888357"/>
            <a:ext cx="15780936" cy="8229600"/>
          </a:xfrm>
          <a:custGeom>
            <a:avLst/>
            <a:gdLst/>
            <a:ahLst/>
            <a:cxnLst/>
            <a:rect r="r" b="b" t="t" l="l"/>
            <a:pathLst>
              <a:path h="8229600" w="15780936">
                <a:moveTo>
                  <a:pt x="0" y="0"/>
                </a:moveTo>
                <a:lnTo>
                  <a:pt x="15780936" y="0"/>
                </a:lnTo>
                <a:lnTo>
                  <a:pt x="15780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07579" y="4804839"/>
            <a:ext cx="8002503" cy="3155561"/>
          </a:xfrm>
          <a:custGeom>
            <a:avLst/>
            <a:gdLst/>
            <a:ahLst/>
            <a:cxnLst/>
            <a:rect r="r" b="b" t="t" l="l"/>
            <a:pathLst>
              <a:path h="3155561" w="8002503">
                <a:moveTo>
                  <a:pt x="0" y="0"/>
                </a:moveTo>
                <a:lnTo>
                  <a:pt x="8002503" y="0"/>
                </a:lnTo>
                <a:lnTo>
                  <a:pt x="8002503" y="3155561"/>
                </a:lnTo>
                <a:lnTo>
                  <a:pt x="0" y="3155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41849" y="6221202"/>
            <a:ext cx="5619314" cy="3814014"/>
          </a:xfrm>
          <a:custGeom>
            <a:avLst/>
            <a:gdLst/>
            <a:ahLst/>
            <a:cxnLst/>
            <a:rect r="r" b="b" t="t" l="l"/>
            <a:pathLst>
              <a:path h="3814014" w="5619314">
                <a:moveTo>
                  <a:pt x="0" y="0"/>
                </a:moveTo>
                <a:lnTo>
                  <a:pt x="5619314" y="0"/>
                </a:lnTo>
                <a:lnTo>
                  <a:pt x="5619314" y="3814014"/>
                </a:lnTo>
                <a:lnTo>
                  <a:pt x="0" y="3814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7480" y="339665"/>
            <a:ext cx="1195316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Orange Cap 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1996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3705" y="2597428"/>
            <a:ext cx="3567801" cy="1684002"/>
          </a:xfrm>
          <a:custGeom>
            <a:avLst/>
            <a:gdLst/>
            <a:ahLst/>
            <a:cxnLst/>
            <a:rect r="r" b="b" t="t" l="l"/>
            <a:pathLst>
              <a:path h="1684002" w="3567801">
                <a:moveTo>
                  <a:pt x="0" y="0"/>
                </a:moveTo>
                <a:lnTo>
                  <a:pt x="3567801" y="0"/>
                </a:lnTo>
                <a:lnTo>
                  <a:pt x="3567801" y="1684002"/>
                </a:lnTo>
                <a:lnTo>
                  <a:pt x="0" y="1684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404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835931" y="-3888357"/>
            <a:ext cx="15780936" cy="8229600"/>
          </a:xfrm>
          <a:custGeom>
            <a:avLst/>
            <a:gdLst/>
            <a:ahLst/>
            <a:cxnLst/>
            <a:rect r="r" b="b" t="t" l="l"/>
            <a:pathLst>
              <a:path h="8229600" w="15780936">
                <a:moveTo>
                  <a:pt x="0" y="0"/>
                </a:moveTo>
                <a:lnTo>
                  <a:pt x="15780936" y="0"/>
                </a:lnTo>
                <a:lnTo>
                  <a:pt x="15780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48596" y="5036568"/>
            <a:ext cx="9102910" cy="3268683"/>
          </a:xfrm>
          <a:custGeom>
            <a:avLst/>
            <a:gdLst/>
            <a:ahLst/>
            <a:cxnLst/>
            <a:rect r="r" b="b" t="t" l="l"/>
            <a:pathLst>
              <a:path h="3268683" w="9102910">
                <a:moveTo>
                  <a:pt x="0" y="0"/>
                </a:moveTo>
                <a:lnTo>
                  <a:pt x="9102910" y="0"/>
                </a:lnTo>
                <a:lnTo>
                  <a:pt x="9102910" y="3268684"/>
                </a:lnTo>
                <a:lnTo>
                  <a:pt x="0" y="3268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69" t="0" r="-13267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28700" y="4804839"/>
            <a:ext cx="5570746" cy="4600559"/>
          </a:xfrm>
          <a:custGeom>
            <a:avLst/>
            <a:gdLst/>
            <a:ahLst/>
            <a:cxnLst/>
            <a:rect r="r" b="b" t="t" l="l"/>
            <a:pathLst>
              <a:path h="4600559" w="5570746">
                <a:moveTo>
                  <a:pt x="5570746" y="0"/>
                </a:moveTo>
                <a:lnTo>
                  <a:pt x="0" y="0"/>
                </a:lnTo>
                <a:lnTo>
                  <a:pt x="0" y="4600558"/>
                </a:lnTo>
                <a:lnTo>
                  <a:pt x="5570746" y="4600558"/>
                </a:lnTo>
                <a:lnTo>
                  <a:pt x="5570746" y="0"/>
                </a:lnTo>
                <a:close/>
              </a:path>
            </a:pathLst>
          </a:custGeom>
          <a:blipFill>
            <a:blip r:embed="rId6"/>
            <a:stretch>
              <a:fillRect l="-10837" t="0" r="-1083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64424" y="339665"/>
            <a:ext cx="1131927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Purple Cap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1996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3705" y="2597428"/>
            <a:ext cx="3567801" cy="1684002"/>
          </a:xfrm>
          <a:custGeom>
            <a:avLst/>
            <a:gdLst/>
            <a:ahLst/>
            <a:cxnLst/>
            <a:rect r="r" b="b" t="t" l="l"/>
            <a:pathLst>
              <a:path h="1684002" w="3567801">
                <a:moveTo>
                  <a:pt x="0" y="0"/>
                </a:moveTo>
                <a:lnTo>
                  <a:pt x="3567801" y="0"/>
                </a:lnTo>
                <a:lnTo>
                  <a:pt x="3567801" y="1684002"/>
                </a:lnTo>
                <a:lnTo>
                  <a:pt x="0" y="1684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404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835931" y="-3888357"/>
            <a:ext cx="15780936" cy="8229600"/>
          </a:xfrm>
          <a:custGeom>
            <a:avLst/>
            <a:gdLst/>
            <a:ahLst/>
            <a:cxnLst/>
            <a:rect r="r" b="b" t="t" l="l"/>
            <a:pathLst>
              <a:path h="8229600" w="15780936">
                <a:moveTo>
                  <a:pt x="0" y="0"/>
                </a:moveTo>
                <a:lnTo>
                  <a:pt x="15780936" y="0"/>
                </a:lnTo>
                <a:lnTo>
                  <a:pt x="15780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86971" y="5036568"/>
            <a:ext cx="9231907" cy="3882292"/>
          </a:xfrm>
          <a:custGeom>
            <a:avLst/>
            <a:gdLst/>
            <a:ahLst/>
            <a:cxnLst/>
            <a:rect r="r" b="b" t="t" l="l"/>
            <a:pathLst>
              <a:path h="3882292" w="9231907">
                <a:moveTo>
                  <a:pt x="0" y="0"/>
                </a:moveTo>
                <a:lnTo>
                  <a:pt x="9231907" y="0"/>
                </a:lnTo>
                <a:lnTo>
                  <a:pt x="9231907" y="3882292"/>
                </a:lnTo>
                <a:lnTo>
                  <a:pt x="0" y="388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61639" y="278408"/>
            <a:ext cx="1396472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4's and 6's  on year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81996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51404" y="-677323"/>
            <a:ext cx="19492129" cy="10964323"/>
          </a:xfrm>
          <a:custGeom>
            <a:avLst/>
            <a:gdLst/>
            <a:ahLst/>
            <a:cxnLst/>
            <a:rect r="r" b="b" t="t" l="l"/>
            <a:pathLst>
              <a:path h="10964323" w="19492129">
                <a:moveTo>
                  <a:pt x="0" y="0"/>
                </a:moveTo>
                <a:lnTo>
                  <a:pt x="19492129" y="0"/>
                </a:lnTo>
                <a:lnTo>
                  <a:pt x="19492129" y="10964323"/>
                </a:lnTo>
                <a:lnTo>
                  <a:pt x="0" y="1096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35931" y="-3888357"/>
            <a:ext cx="15780936" cy="8229600"/>
          </a:xfrm>
          <a:custGeom>
            <a:avLst/>
            <a:gdLst/>
            <a:ahLst/>
            <a:cxnLst/>
            <a:rect r="r" b="b" t="t" l="l"/>
            <a:pathLst>
              <a:path h="8229600" w="15780936">
                <a:moveTo>
                  <a:pt x="0" y="0"/>
                </a:moveTo>
                <a:lnTo>
                  <a:pt x="15780936" y="0"/>
                </a:lnTo>
                <a:lnTo>
                  <a:pt x="157809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58853" y="3440061"/>
            <a:ext cx="8770293" cy="4479338"/>
          </a:xfrm>
          <a:custGeom>
            <a:avLst/>
            <a:gdLst/>
            <a:ahLst/>
            <a:cxnLst/>
            <a:rect r="r" b="b" t="t" l="l"/>
            <a:pathLst>
              <a:path h="4479338" w="8770293">
                <a:moveTo>
                  <a:pt x="0" y="0"/>
                </a:moveTo>
                <a:lnTo>
                  <a:pt x="8770294" y="0"/>
                </a:lnTo>
                <a:lnTo>
                  <a:pt x="8770294" y="4479339"/>
                </a:lnTo>
                <a:lnTo>
                  <a:pt x="0" y="4479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69842" y="339665"/>
            <a:ext cx="113084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IPL Batting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DAGNEosvsWo</dc:identifier>
  <dcterms:modified xsi:type="dcterms:W3CDTF">2011-08-01T06:04:30Z</dcterms:modified>
  <cp:revision>1</cp:revision>
  <dc:title>Add a heading</dc:title>
</cp:coreProperties>
</file>